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7" d="100"/>
          <a:sy n="77" d="100"/>
        </p:scale>
        <p:origin x="-114" y="-24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93BBC1-CA64-478A-B215-1AA9F4E29C3E}"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2ED50-D606-45CA-B0B0-D90B55BEFAE8}" type="slidenum">
              <a:rPr lang="en-US" smtClean="0"/>
              <a:t>‹#›</a:t>
            </a:fld>
            <a:endParaRPr lang="en-US"/>
          </a:p>
        </p:txBody>
      </p:sp>
    </p:spTree>
    <p:extLst>
      <p:ext uri="{BB962C8B-B14F-4D97-AF65-F5344CB8AC3E}">
        <p14:creationId xmlns:p14="http://schemas.microsoft.com/office/powerpoint/2010/main" val="2313320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93BBC1-CA64-478A-B215-1AA9F4E29C3E}"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2ED50-D606-45CA-B0B0-D90B55BEFAE8}" type="slidenum">
              <a:rPr lang="en-US" smtClean="0"/>
              <a:t>‹#›</a:t>
            </a:fld>
            <a:endParaRPr lang="en-US"/>
          </a:p>
        </p:txBody>
      </p:sp>
    </p:spTree>
    <p:extLst>
      <p:ext uri="{BB962C8B-B14F-4D97-AF65-F5344CB8AC3E}">
        <p14:creationId xmlns:p14="http://schemas.microsoft.com/office/powerpoint/2010/main" val="3935809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93BBC1-CA64-478A-B215-1AA9F4E29C3E}"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2ED50-D606-45CA-B0B0-D90B55BEFAE8}" type="slidenum">
              <a:rPr lang="en-US" smtClean="0"/>
              <a:t>‹#›</a:t>
            </a:fld>
            <a:endParaRPr lang="en-US"/>
          </a:p>
        </p:txBody>
      </p:sp>
    </p:spTree>
    <p:extLst>
      <p:ext uri="{BB962C8B-B14F-4D97-AF65-F5344CB8AC3E}">
        <p14:creationId xmlns:p14="http://schemas.microsoft.com/office/powerpoint/2010/main" val="3236514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93BBC1-CA64-478A-B215-1AA9F4E29C3E}"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2ED50-D606-45CA-B0B0-D90B55BEFAE8}" type="slidenum">
              <a:rPr lang="en-US" smtClean="0"/>
              <a:t>‹#›</a:t>
            </a:fld>
            <a:endParaRPr lang="en-US"/>
          </a:p>
        </p:txBody>
      </p:sp>
    </p:spTree>
    <p:extLst>
      <p:ext uri="{BB962C8B-B14F-4D97-AF65-F5344CB8AC3E}">
        <p14:creationId xmlns:p14="http://schemas.microsoft.com/office/powerpoint/2010/main" val="389875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93BBC1-CA64-478A-B215-1AA9F4E29C3E}"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2ED50-D606-45CA-B0B0-D90B55BEFAE8}" type="slidenum">
              <a:rPr lang="en-US" smtClean="0"/>
              <a:t>‹#›</a:t>
            </a:fld>
            <a:endParaRPr lang="en-US"/>
          </a:p>
        </p:txBody>
      </p:sp>
    </p:spTree>
    <p:extLst>
      <p:ext uri="{BB962C8B-B14F-4D97-AF65-F5344CB8AC3E}">
        <p14:creationId xmlns:p14="http://schemas.microsoft.com/office/powerpoint/2010/main" val="510079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93BBC1-CA64-478A-B215-1AA9F4E29C3E}" type="datetimeFigureOut">
              <a:rPr lang="en-US" smtClean="0"/>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2ED50-D606-45CA-B0B0-D90B55BEFAE8}" type="slidenum">
              <a:rPr lang="en-US" smtClean="0"/>
              <a:t>‹#›</a:t>
            </a:fld>
            <a:endParaRPr lang="en-US"/>
          </a:p>
        </p:txBody>
      </p:sp>
    </p:spTree>
    <p:extLst>
      <p:ext uri="{BB962C8B-B14F-4D97-AF65-F5344CB8AC3E}">
        <p14:creationId xmlns:p14="http://schemas.microsoft.com/office/powerpoint/2010/main" val="1047278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93BBC1-CA64-478A-B215-1AA9F4E29C3E}" type="datetimeFigureOut">
              <a:rPr lang="en-US" smtClean="0"/>
              <a:t>10/27/2014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E2ED50-D606-45CA-B0B0-D90B55BEFAE8}" type="slidenum">
              <a:rPr lang="en-US" smtClean="0"/>
              <a:t>‹#›</a:t>
            </a:fld>
            <a:endParaRPr lang="en-US"/>
          </a:p>
        </p:txBody>
      </p:sp>
    </p:spTree>
    <p:extLst>
      <p:ext uri="{BB962C8B-B14F-4D97-AF65-F5344CB8AC3E}">
        <p14:creationId xmlns:p14="http://schemas.microsoft.com/office/powerpoint/2010/main" val="3515792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93BBC1-CA64-478A-B215-1AA9F4E29C3E}" type="datetimeFigureOut">
              <a:rPr lang="en-US" smtClean="0"/>
              <a:t>10/27/2014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E2ED50-D606-45CA-B0B0-D90B55BEFAE8}" type="slidenum">
              <a:rPr lang="en-US" smtClean="0"/>
              <a:t>‹#›</a:t>
            </a:fld>
            <a:endParaRPr lang="en-US"/>
          </a:p>
        </p:txBody>
      </p:sp>
    </p:spTree>
    <p:extLst>
      <p:ext uri="{BB962C8B-B14F-4D97-AF65-F5344CB8AC3E}">
        <p14:creationId xmlns:p14="http://schemas.microsoft.com/office/powerpoint/2010/main" val="3161801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93BBC1-CA64-478A-B215-1AA9F4E29C3E}" type="datetimeFigureOut">
              <a:rPr lang="en-US" smtClean="0"/>
              <a:t>10/27/2014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E2ED50-D606-45CA-B0B0-D90B55BEFAE8}" type="slidenum">
              <a:rPr lang="en-US" smtClean="0"/>
              <a:t>‹#›</a:t>
            </a:fld>
            <a:endParaRPr lang="en-US"/>
          </a:p>
        </p:txBody>
      </p:sp>
    </p:spTree>
    <p:extLst>
      <p:ext uri="{BB962C8B-B14F-4D97-AF65-F5344CB8AC3E}">
        <p14:creationId xmlns:p14="http://schemas.microsoft.com/office/powerpoint/2010/main" val="359786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93BBC1-CA64-478A-B215-1AA9F4E29C3E}" type="datetimeFigureOut">
              <a:rPr lang="en-US" smtClean="0"/>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2ED50-D606-45CA-B0B0-D90B55BEFAE8}" type="slidenum">
              <a:rPr lang="en-US" smtClean="0"/>
              <a:t>‹#›</a:t>
            </a:fld>
            <a:endParaRPr lang="en-US"/>
          </a:p>
        </p:txBody>
      </p:sp>
    </p:spTree>
    <p:extLst>
      <p:ext uri="{BB962C8B-B14F-4D97-AF65-F5344CB8AC3E}">
        <p14:creationId xmlns:p14="http://schemas.microsoft.com/office/powerpoint/2010/main" val="1782878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93BBC1-CA64-478A-B215-1AA9F4E29C3E}" type="datetimeFigureOut">
              <a:rPr lang="en-US" smtClean="0"/>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2ED50-D606-45CA-B0B0-D90B55BEFAE8}" type="slidenum">
              <a:rPr lang="en-US" smtClean="0"/>
              <a:t>‹#›</a:t>
            </a:fld>
            <a:endParaRPr lang="en-US"/>
          </a:p>
        </p:txBody>
      </p:sp>
    </p:spTree>
    <p:extLst>
      <p:ext uri="{BB962C8B-B14F-4D97-AF65-F5344CB8AC3E}">
        <p14:creationId xmlns:p14="http://schemas.microsoft.com/office/powerpoint/2010/main" val="57601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93BBC1-CA64-478A-B215-1AA9F4E29C3E}" type="datetimeFigureOut">
              <a:rPr lang="en-US" smtClean="0"/>
              <a:t>10/27/2014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2ED50-D606-45CA-B0B0-D90B55BEFAE8}" type="slidenum">
              <a:rPr lang="en-US" smtClean="0"/>
              <a:t>‹#›</a:t>
            </a:fld>
            <a:endParaRPr lang="en-US"/>
          </a:p>
        </p:txBody>
      </p:sp>
    </p:spTree>
    <p:extLst>
      <p:ext uri="{BB962C8B-B14F-4D97-AF65-F5344CB8AC3E}">
        <p14:creationId xmlns:p14="http://schemas.microsoft.com/office/powerpoint/2010/main" val="1201104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My Retirement Project</a:t>
            </a:r>
            <a:br>
              <a:rPr lang="en-US" dirty="0" smtClean="0"/>
            </a:br>
            <a:r>
              <a:rPr lang="en-US" dirty="0" smtClean="0"/>
              <a:t>Recycled House Heat </a:t>
            </a:r>
            <a:endParaRPr lang="en-US" dirty="0"/>
          </a:p>
        </p:txBody>
      </p:sp>
      <p:sp>
        <p:nvSpPr>
          <p:cNvPr id="3" name="Subtitle 2"/>
          <p:cNvSpPr>
            <a:spLocks noGrp="1"/>
          </p:cNvSpPr>
          <p:nvPr>
            <p:ph type="subTitle" idx="1"/>
          </p:nvPr>
        </p:nvSpPr>
        <p:spPr/>
        <p:txBody>
          <a:bodyPr/>
          <a:lstStyle/>
          <a:p>
            <a:r>
              <a:rPr lang="en-US" dirty="0" smtClean="0"/>
              <a:t>Norman Desrosiers, ASME</a:t>
            </a:r>
          </a:p>
          <a:p>
            <a:r>
              <a:rPr lang="en-US" dirty="0" smtClean="0"/>
              <a:t>North Carolina</a:t>
            </a:r>
            <a:endParaRPr lang="en-US" dirty="0"/>
          </a:p>
        </p:txBody>
      </p:sp>
    </p:spTree>
    <p:extLst>
      <p:ext uri="{BB962C8B-B14F-4D97-AF65-F5344CB8AC3E}">
        <p14:creationId xmlns:p14="http://schemas.microsoft.com/office/powerpoint/2010/main" val="2065675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As you can see, I also make rolled logs. I put a little used motor oil on each paper as it is rolled. Here is my rolling machine I made. The storage baskets are plastic chicken wire put together with hog rings.</a:t>
            </a:r>
            <a:endParaRPr lang="en-US" sz="28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68029"/>
            <a:ext cx="5181600" cy="386653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68029"/>
            <a:ext cx="5181600" cy="3866530"/>
          </a:xfrm>
        </p:spPr>
      </p:pic>
    </p:spTree>
    <p:extLst>
      <p:ext uri="{BB962C8B-B14F-4D97-AF65-F5344CB8AC3E}">
        <p14:creationId xmlns:p14="http://schemas.microsoft.com/office/powerpoint/2010/main" val="3922231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I’ve made a lot of briquettes, 32-34 a day. Here is a picture of my homemade outside heater I use them in. It just blows hot air into my basement.</a:t>
            </a:r>
            <a:endParaRPr lang="en-US" sz="32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68029"/>
            <a:ext cx="5181600" cy="386653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68029"/>
            <a:ext cx="5181600" cy="3866530"/>
          </a:xfrm>
        </p:spPr>
      </p:pic>
    </p:spTree>
    <p:extLst>
      <p:ext uri="{BB962C8B-B14F-4D97-AF65-F5344CB8AC3E}">
        <p14:creationId xmlns:p14="http://schemas.microsoft.com/office/powerpoint/2010/main" val="2089166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654" y="403654"/>
            <a:ext cx="11277600" cy="5632311"/>
          </a:xfrm>
          <a:prstGeom prst="rect">
            <a:avLst/>
          </a:prstGeom>
          <a:noFill/>
        </p:spPr>
        <p:txBody>
          <a:bodyPr wrap="square" rtlCol="0">
            <a:spAutoFit/>
          </a:bodyPr>
          <a:lstStyle/>
          <a:p>
            <a:r>
              <a:rPr lang="en-US" dirty="0" smtClean="0"/>
              <a:t>A little additional info:</a:t>
            </a:r>
            <a:endParaRPr lang="en-US" dirty="0"/>
          </a:p>
          <a:p>
            <a:r>
              <a:rPr lang="en-US" dirty="0" smtClean="0"/>
              <a:t>     The press in made from treated wood and a 4 in. Dia. X 8” stroke double action air cylinder off of E-Bay. It gives about 900 </a:t>
            </a:r>
            <a:r>
              <a:rPr lang="en-US" dirty="0" err="1" smtClean="0"/>
              <a:t>lb</a:t>
            </a:r>
            <a:r>
              <a:rPr lang="en-US" dirty="0" smtClean="0"/>
              <a:t> @ 100 psi shop air. The mold is a 6” dia. plastic pipe from Lowes, drilled for drainage. The mold base is plywood, 2 pcs. The ram is 4” schedule 40 pipe with plywood ends. The pressing end is a piece of 1/2 foam between two wood disks to act as a O-ring under pressure and prevent water squirting out the top. Shielding must be placed around the mold or you will drench everything in a 6’ radius. As stated before, it is important to bring the ram down slowly to prevent blowouts. A simple on-off valve will not do this, get one for a double acting cylinder. Guides held align the mold directly under the cylinder or the frame can break. Use 2x4 min., 2x6 is better. Bolt it together.</a:t>
            </a:r>
            <a:endParaRPr lang="en-US" dirty="0"/>
          </a:p>
          <a:p>
            <a:r>
              <a:rPr lang="en-US" dirty="0" smtClean="0"/>
              <a:t>    I have a variety of molds I’ve experimented with, 4” and 6” diameter. All work. Some press the briquette out using a base under the mold but the split mold works fastest. Note it is only split in one place. Secure the draw latches with 3/16 pop rivets from the inside ( the heads will not interfere with the ram that way).</a:t>
            </a:r>
            <a:endParaRPr lang="en-US" dirty="0"/>
          </a:p>
          <a:p>
            <a:r>
              <a:rPr lang="en-US" dirty="0" smtClean="0"/>
              <a:t>     I also have a log making press that uses a trailer jack for the force. It works very well, producing a 4 x 4 x 18 log. It is just slower to use.</a:t>
            </a:r>
            <a:endParaRPr lang="en-US" dirty="0"/>
          </a:p>
          <a:p>
            <a:r>
              <a:rPr lang="en-US" dirty="0" smtClean="0"/>
              <a:t>     The drying cabinet was made from my outside drying racks I initially used, covered with foam board and plastic. It uses a little 115V room heater on low. Much more dependable than sunny weather, works at night and in the rain.</a:t>
            </a:r>
          </a:p>
          <a:p>
            <a:r>
              <a:rPr lang="en-US" dirty="0" smtClean="0"/>
              <a:t>     If you need fire starters, dip a few DRY briquettes into used motor oil and set aside. </a:t>
            </a:r>
            <a:r>
              <a:rPr lang="en-US" smtClean="0"/>
              <a:t>They </a:t>
            </a:r>
            <a:r>
              <a:rPr lang="en-US" dirty="0" smtClean="0"/>
              <a:t>will soak it up like a sponge.</a:t>
            </a:r>
            <a:endParaRPr lang="en-US" dirty="0"/>
          </a:p>
          <a:p>
            <a:r>
              <a:rPr lang="en-US" dirty="0" smtClean="0"/>
              <a:t>     Storage is my biggest problem. I set the baskets of briquettes on free pallets and covered well with a plastic tarp. Most of my stuff I had, the paper was free from a print shop (more than I could use from dumpster). Have fun above all.   </a:t>
            </a:r>
            <a:endParaRPr lang="en-US" dirty="0"/>
          </a:p>
        </p:txBody>
      </p:sp>
    </p:spTree>
    <p:extLst>
      <p:ext uri="{BB962C8B-B14F-4D97-AF65-F5344CB8AC3E}">
        <p14:creationId xmlns:p14="http://schemas.microsoft.com/office/powerpoint/2010/main" val="1778840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Primary Mix=newspaper, cardboard, hardwood sawdust, leaves, coffee grounds.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68029"/>
            <a:ext cx="5181600" cy="386653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68029"/>
            <a:ext cx="5181600" cy="3866530"/>
          </a:xfrm>
        </p:spPr>
      </p:pic>
    </p:spTree>
    <p:extLst>
      <p:ext uri="{BB962C8B-B14F-4D97-AF65-F5344CB8AC3E}">
        <p14:creationId xmlns:p14="http://schemas.microsoft.com/office/powerpoint/2010/main" val="2507092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Soak Mix 24 Hours, add ½ cup detergent to each batch first. Use tire to hold shredded paper down. Grind into pulp with drill &amp; mixer (saw blade on rod).</a:t>
            </a:r>
            <a:endParaRPr lang="en-US" sz="32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416643" y="2308755"/>
            <a:ext cx="5181600" cy="3868208"/>
          </a:xfrm>
        </p:spPr>
      </p:pic>
    </p:spTree>
    <p:extLst>
      <p:ext uri="{BB962C8B-B14F-4D97-AF65-F5344CB8AC3E}">
        <p14:creationId xmlns:p14="http://schemas.microsoft.com/office/powerpoint/2010/main" val="1123770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Dry paper &amp; cardboard is shredded with a lawnmower on a stand. Discharges into leaf bag. Mower was not altered. Feed slot is ¾ wide underneath for safety.</a:t>
            </a:r>
            <a:endParaRPr lang="en-US" sz="36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05507" y="1825625"/>
            <a:ext cx="3246985" cy="4351338"/>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68029"/>
            <a:ext cx="5181600" cy="3866530"/>
          </a:xfrm>
        </p:spPr>
      </p:pic>
    </p:spTree>
    <p:extLst>
      <p:ext uri="{BB962C8B-B14F-4D97-AF65-F5344CB8AC3E}">
        <p14:creationId xmlns:p14="http://schemas.microsoft.com/office/powerpoint/2010/main" val="3874968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Mush is scooped into a 1 gallon can and set to drain between each press cycle. Water can be reused.</a:t>
            </a:r>
            <a:endParaRPr lang="en-US" sz="36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05507" y="1825625"/>
            <a:ext cx="3246985" cy="4351338"/>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39507" y="1825625"/>
            <a:ext cx="3246985" cy="4351338"/>
          </a:xfrm>
        </p:spPr>
      </p:pic>
    </p:spTree>
    <p:extLst>
      <p:ext uri="{BB962C8B-B14F-4D97-AF65-F5344CB8AC3E}">
        <p14:creationId xmlns:p14="http://schemas.microsoft.com/office/powerpoint/2010/main" val="3669714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 gal mush will just fill split mold. Insert ram and put into pneumatic press. Cycle 2 minutes. See next slide for warning.</a:t>
            </a:r>
            <a:endParaRPr lang="en-US" sz="36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05507" y="1825625"/>
            <a:ext cx="3246985" cy="4351338"/>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6172200" y="2058194"/>
            <a:ext cx="5181600" cy="3886200"/>
          </a:xfrm>
        </p:spPr>
      </p:pic>
    </p:spTree>
    <p:extLst>
      <p:ext uri="{BB962C8B-B14F-4D97-AF65-F5344CB8AC3E}">
        <p14:creationId xmlns:p14="http://schemas.microsoft.com/office/powerpoint/2010/main" val="3126801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Caution, ram must be lowered slowly or pressure (900lb @ 100psi) will lift mold off the base, a mess. A proper 5-port valve should be used.</a:t>
            </a:r>
            <a:br>
              <a:rPr lang="en-US" dirty="0" smtClean="0"/>
            </a:b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68029"/>
            <a:ext cx="5181600" cy="386653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39507" y="1825625"/>
            <a:ext cx="3246985" cy="4351338"/>
          </a:xfrm>
        </p:spPr>
      </p:pic>
    </p:spTree>
    <p:extLst>
      <p:ext uri="{BB962C8B-B14F-4D97-AF65-F5344CB8AC3E}">
        <p14:creationId xmlns:p14="http://schemas.microsoft.com/office/powerpoint/2010/main" val="4001794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Retract ram, undo mold latches, hold handles and lift mold over briquette and ram. Remove ram, get briquette and set aside. Replace mold on base, close latches, refill with mush, and start new cycle.</a:t>
            </a:r>
            <a:endParaRPr lang="en-US" sz="28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05507" y="1825625"/>
            <a:ext cx="3246985" cy="4351338"/>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68029"/>
            <a:ext cx="5181600" cy="3866530"/>
          </a:xfrm>
        </p:spPr>
      </p:pic>
    </p:spTree>
    <p:extLst>
      <p:ext uri="{BB962C8B-B14F-4D97-AF65-F5344CB8AC3E}">
        <p14:creationId xmlns:p14="http://schemas.microsoft.com/office/powerpoint/2010/main" val="2716466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When all mush is used, put briquettes into drying cabinet to dry. Cabinet has a small fan/heater running 24/7 on low. Drying takes 3 days. Store in open baskets for more drying till used.</a:t>
            </a:r>
            <a:endParaRPr lang="en-US" sz="32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68029"/>
            <a:ext cx="5181600" cy="386653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68029"/>
            <a:ext cx="5181600" cy="3866530"/>
          </a:xfrm>
        </p:spPr>
      </p:pic>
    </p:spTree>
    <p:extLst>
      <p:ext uri="{BB962C8B-B14F-4D97-AF65-F5344CB8AC3E}">
        <p14:creationId xmlns:p14="http://schemas.microsoft.com/office/powerpoint/2010/main" val="337234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759</Words>
  <Application>Microsoft Office PowerPoint</Application>
  <PresentationFormat>Custom</PresentationFormat>
  <Paragraphs>20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My Retirement Project Recycled House Heat </vt:lpstr>
      <vt:lpstr>Primary Mix=newspaper, cardboard, hardwood sawdust, leaves, coffee grounds.</vt:lpstr>
      <vt:lpstr>Soak Mix 24 Hours, add ½ cup detergent to each batch first. Use tire to hold shredded paper down. Grind into pulp with drill &amp; mixer (saw blade on rod).</vt:lpstr>
      <vt:lpstr>Dry paper &amp; cardboard is shredded with a lawnmower on a stand. Discharges into leaf bag. Mower was not altered. Feed slot is ¾ wide underneath for safety.</vt:lpstr>
      <vt:lpstr>Mush is scooped into a 1 gallon can and set to drain between each press cycle. Water can be reused.</vt:lpstr>
      <vt:lpstr>I gal mush will just fill split mold. Insert ram and put into pneumatic press. Cycle 2 minutes. See next slide for warning.</vt:lpstr>
      <vt:lpstr>Caution, ram must be lowered slowly or pressure (900lb @ 100psi) will lift mold off the base, a mess. A proper 5-port valve should be used. </vt:lpstr>
      <vt:lpstr>Retract ram, undo mold latches, hold handles and lift mold over briquette and ram. Remove ram, get briquette and set aside. Replace mold on base, close latches, refill with mush, and start new cycle.</vt:lpstr>
      <vt:lpstr>When all mush is used, put briquettes into drying cabinet to dry. Cabinet has a small fan/heater running 24/7 on low. Drying takes 3 days. Store in open baskets for more drying till used.</vt:lpstr>
      <vt:lpstr>As you can see, I also make rolled logs. I put a little used motor oil on each paper as it is rolled. Here is my rolling machine I made. The storage baskets are plastic chicken wire put together with hog rings.</vt:lpstr>
      <vt:lpstr>I’ve made a lot of briquettes, 32-34 a day. Here is a picture of my homemade outside heater I use them in. It just blows hot air into my basement.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Retirement Project Recycled House Heat </dc:title>
  <dc:creator>Sambra Desrosiers</dc:creator>
  <cp:lastModifiedBy>Lee Hite</cp:lastModifiedBy>
  <cp:revision>15</cp:revision>
  <dcterms:created xsi:type="dcterms:W3CDTF">2014-10-27T21:16:50Z</dcterms:created>
  <dcterms:modified xsi:type="dcterms:W3CDTF">2014-10-28T00:15:50Z</dcterms:modified>
</cp:coreProperties>
</file>